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 b="0" baseline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2" type="sldNum"/>
          </p:nvPr>
        </p:nvSpPr>
        <p:spPr>
          <a:xfrm>
            <a:off x="4022725" y="9723438"/>
            <a:ext cx="3076574" cy="511174"/>
          </a:xfrm>
          <a:prstGeom prst="rect">
            <a:avLst/>
          </a:prstGeom>
          <a:noFill/>
          <a:ln>
            <a:noFill/>
          </a:ln>
        </p:spPr>
        <p:txBody>
          <a:bodyPr anchorCtr="0" anchor="b" bIns="49500" lIns="99025" rIns="99025" tIns="495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992187" y="768350"/>
            <a:ext cx="5114925" cy="38369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9500" lIns="99025" rIns="99025" tIns="495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圣经启示，人有三部分： [动画] 外面是身体，我们都不陌生；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[问福音朋友] 那，有谁知道，我们人还有哪两部分？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“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对了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”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或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“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大多数人都知道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”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，我们人里面，或说中间，有一个魂；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[再问] 那么，还有一部分，人最里面的是什么呢？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·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 一般人都不知道，人的最深处，有一个灵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这三部分，都是活的，各有一种生命与其相对应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……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[进到下一张投影片]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rPr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idx="12" type="sldNum"/>
          </p:nvPr>
        </p:nvSpPr>
        <p:spPr>
          <a:xfrm>
            <a:off x="4022725" y="9723438"/>
            <a:ext cx="3076574" cy="511174"/>
          </a:xfrm>
          <a:prstGeom prst="rect">
            <a:avLst/>
          </a:prstGeom>
          <a:noFill/>
          <a:ln>
            <a:noFill/>
          </a:ln>
        </p:spPr>
        <p:txBody>
          <a:bodyPr anchorCtr="0" anchor="b" bIns="49500" lIns="99025" rIns="99025" tIns="495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x="993775" y="768350"/>
            <a:ext cx="5114925" cy="38369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8950" lIns="97900" rIns="97900" tIns="4895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我们来看人的生命有什么需要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 我们的身体，[问福音朋友]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需要什么呢？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 需要衣、食、住、行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 我们的魂呢？[多问几位福音朋友]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……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[按照回答总结] 概括来说，我们的魂需要 [动画] 知识、感情、娱乐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所以有人没吃没喝不满足，这不希奇。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有人外面吃饱喝足，还想追求精神享受，也不希奇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但是有人吃喝不愁，甚至名利双收，最后还不觉得满足。为什么？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[动画] 因为在人最深处还有一个灵的需要。而这需要只有神的生命才能满足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[动画：灵变空了] 你看，人的最深处若是虚空了，整个人就是虚空的，外面再满足，感觉上还是空的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比方，柯达公司创办人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George Eastman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的故事。他在世界每一个角落里都有他的分销店，昼夜都在作生意。他的收入不是以一年一月计算，是以每秒计算。他可畅所欲为，随心所欲，享尽人生福乐。他虽样样皆备，别人看他快乐，他内心却十分痛苦，不知如何才能排除。世人所用方法，他已用尽，有钱有势，甚么不能办到？后来他环游世界，盼望解除他的苦闷。结果世界游遍了，失望苦闷更加沉重。终于在返美途中，投海自杀了。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    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[动画] 所以，人一切的难处皆因灵里是空的，没有神的生命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2" type="sldNum"/>
          </p:nvPr>
        </p:nvSpPr>
        <p:spPr>
          <a:xfrm>
            <a:off x="4022725" y="9723438"/>
            <a:ext cx="3076574" cy="511174"/>
          </a:xfrm>
          <a:prstGeom prst="rect">
            <a:avLst/>
          </a:prstGeom>
          <a:noFill/>
          <a:ln>
            <a:noFill/>
          </a:ln>
        </p:spPr>
        <p:txBody>
          <a:bodyPr anchorCtr="0" anchor="b" bIns="49500" lIns="99025" rIns="99025" tIns="495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992187" y="768350"/>
            <a:ext cx="5114925" cy="38369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9500" lIns="99025" rIns="99025" tIns="495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我们的这个难处，正是神要解决的。神的计划，或者叫神的经纶，就是神要进到人的最内圈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—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灵里，并充满人的每一部分，作人的内容，使人满足。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2" type="sldNum"/>
          </p:nvPr>
        </p:nvSpPr>
        <p:spPr>
          <a:xfrm>
            <a:off x="4022725" y="9723438"/>
            <a:ext cx="3076574" cy="511174"/>
          </a:xfrm>
          <a:prstGeom prst="rect">
            <a:avLst/>
          </a:prstGeom>
          <a:noFill/>
          <a:ln>
            <a:noFill/>
          </a:ln>
        </p:spPr>
        <p:txBody>
          <a:bodyPr anchorCtr="0" anchor="b" bIns="49500" lIns="99025" rIns="99025" tIns="495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28" name="Shape 228"/>
          <p:cNvSpPr/>
          <p:nvPr>
            <p:ph idx="2" type="sldImg"/>
          </p:nvPr>
        </p:nvSpPr>
        <p:spPr>
          <a:xfrm>
            <a:off x="992187" y="768350"/>
            <a:ext cx="5114925" cy="38369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9500" lIns="99025" rIns="99025" tIns="495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按照圣经的启示，神经过了一个过程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神成为人，名叫耶稣；祂在地上经过了三十三年半的为人生活；为了担当人的罪，甘愿上十字架被钉死，祂流血为了救赎我们；死后三天祂复活、升天，成了赐生命的灵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●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      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能够进到人的灵里，分赐生命给人，作人的生命和满足。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 (Thanksgiving) 是美国人民独创的一个古老节日，也是美国人合家欢聚的节日。 </a:t>
            </a:r>
          </a:p>
          <a:p>
            <a:pPr lvl="0" rtl="0">
              <a:spcBef>
                <a:spcPts val="56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初时感恩节没有固定日期，直到美国独立后的1863年，林肯总统宣布感恩节为全国性节日 。</a:t>
            </a:r>
          </a:p>
          <a:p>
            <a:pPr lvl="0">
              <a:spcBef>
                <a:spcPts val="56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1941年，美国国会正式将每年11月第四个星期四定为感恩节。</a:t>
            </a:r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感恩节的由来要一直追溯到美国历史的发端。</a:t>
            </a:r>
          </a:p>
          <a:p>
            <a:pPr lvl="0" rtl="0">
              <a:spcBef>
                <a:spcPts val="52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1620年，著名的“五月花”号船满载不堪忍受英国国内宗教迫害的清教徒102人到达美洲。</a:t>
            </a:r>
          </a:p>
          <a:p>
            <a:pPr lvl="0" rtl="0">
              <a:spcBef>
                <a:spcPts val="52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1620年和1621年之交的冬天，他们遇到了难民送来了生活必需品，还特地派人教他们怎样狩猎、捕鱼和种植玉米、南瓜。</a:t>
            </a:r>
          </a:p>
          <a:p>
            <a:pPr lvl="0">
              <a:spcBef>
                <a:spcPts val="52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lang="en-US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在印第安人的帮助下，移民们终于获得了丰收，在欢庆丰收的日子，移民规定了感谢神的日子，并决定为感谢印第安人的真诚帮助，邀请他们一同庆祝。</a:t>
            </a:r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400550"/>
            <a:ext cx="5486399" cy="3600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3884612" y="8685213"/>
            <a:ext cx="2971799" cy="458699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371600" y="1143000"/>
            <a:ext cx="4114800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标题幻灯片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45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342900" marR="0" rtl="0" algn="ctr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5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685800" marR="0" rtl="0" algn="ctr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35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0287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3716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17145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0574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24003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2743200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内容与标题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1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500"/>
            </a:lvl4pPr>
            <a:lvl5pPr rtl="0">
              <a:spcBef>
                <a:spcPts val="0"/>
              </a:spcBef>
              <a:defRPr sz="1500"/>
            </a:lvl5pPr>
            <a:lvl6pPr rtl="0">
              <a:spcBef>
                <a:spcPts val="0"/>
              </a:spcBef>
              <a:defRPr sz="1500"/>
            </a:lvl6pPr>
            <a:lvl7pPr rtl="0">
              <a:spcBef>
                <a:spcPts val="0"/>
              </a:spcBef>
              <a:defRPr sz="1500"/>
            </a:lvl7pPr>
            <a:lvl8pPr rtl="0">
              <a:spcBef>
                <a:spcPts val="0"/>
              </a:spcBef>
              <a:defRPr sz="1500"/>
            </a:lvl8pPr>
            <a:lvl9pPr rtl="0">
              <a:spcBef>
                <a:spcPts val="0"/>
              </a:spcBef>
              <a:defRPr sz="1500"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 sz="1200"/>
            </a:lvl1pPr>
            <a:lvl2pPr indent="0" marL="342900" rtl="0">
              <a:spcBef>
                <a:spcPts val="0"/>
              </a:spcBef>
              <a:buFont typeface="Arial"/>
              <a:buNone/>
              <a:defRPr sz="1050"/>
            </a:lvl2pPr>
            <a:lvl3pPr indent="0" marL="685800" rtl="0">
              <a:spcBef>
                <a:spcPts val="0"/>
              </a:spcBef>
              <a:buFont typeface="Arial"/>
              <a:buNone/>
              <a:defRPr sz="900"/>
            </a:lvl3pPr>
            <a:lvl4pPr indent="0" marL="1028700" rtl="0">
              <a:spcBef>
                <a:spcPts val="0"/>
              </a:spcBef>
              <a:buFont typeface="Arial"/>
              <a:buNone/>
              <a:defRPr sz="750"/>
            </a:lvl4pPr>
            <a:lvl5pPr indent="0" marL="1371600" rtl="0">
              <a:spcBef>
                <a:spcPts val="0"/>
              </a:spcBef>
              <a:buFont typeface="Arial"/>
              <a:buNone/>
              <a:defRPr sz="750"/>
            </a:lvl5pPr>
            <a:lvl6pPr indent="0" marL="1714500" rtl="0">
              <a:spcBef>
                <a:spcPts val="0"/>
              </a:spcBef>
              <a:buFont typeface="Arial"/>
              <a:buNone/>
              <a:defRPr sz="750"/>
            </a:lvl6pPr>
            <a:lvl7pPr indent="0" marL="2057400" rtl="0">
              <a:spcBef>
                <a:spcPts val="0"/>
              </a:spcBef>
              <a:buFont typeface="Arial"/>
              <a:buNone/>
              <a:defRPr sz="750"/>
            </a:lvl7pPr>
            <a:lvl8pPr indent="0" marL="2400300" rtl="0">
              <a:spcBef>
                <a:spcPts val="0"/>
              </a:spcBef>
              <a:buFont typeface="Arial"/>
              <a:buNone/>
              <a:defRPr sz="750"/>
            </a:lvl8pPr>
            <a:lvl9pPr indent="0" marL="2743200" rtl="0">
              <a:spcBef>
                <a:spcPts val="0"/>
              </a:spcBef>
              <a:buFont typeface="Arial"/>
              <a:buNone/>
              <a:defRPr sz="75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图片与标题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/>
          <p:nvPr>
            <p:ph idx="2" type="pic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0287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3716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1714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0574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24003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27432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baseline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 sz="1200"/>
            </a:lvl1pPr>
            <a:lvl2pPr indent="0" marL="342900" rtl="0">
              <a:spcBef>
                <a:spcPts val="0"/>
              </a:spcBef>
              <a:buFont typeface="Arial"/>
              <a:buNone/>
              <a:defRPr sz="1050"/>
            </a:lvl2pPr>
            <a:lvl3pPr indent="0" marL="685800" rtl="0">
              <a:spcBef>
                <a:spcPts val="0"/>
              </a:spcBef>
              <a:buFont typeface="Arial"/>
              <a:buNone/>
              <a:defRPr sz="900"/>
            </a:lvl3pPr>
            <a:lvl4pPr indent="0" marL="1028700" rtl="0">
              <a:spcBef>
                <a:spcPts val="0"/>
              </a:spcBef>
              <a:buFont typeface="Arial"/>
              <a:buNone/>
              <a:defRPr sz="750"/>
            </a:lvl4pPr>
            <a:lvl5pPr indent="0" marL="1371600" rtl="0">
              <a:spcBef>
                <a:spcPts val="0"/>
              </a:spcBef>
              <a:buFont typeface="Arial"/>
              <a:buNone/>
              <a:defRPr sz="750"/>
            </a:lvl5pPr>
            <a:lvl6pPr indent="0" marL="1714500" rtl="0">
              <a:spcBef>
                <a:spcPts val="0"/>
              </a:spcBef>
              <a:buFont typeface="Arial"/>
              <a:buNone/>
              <a:defRPr sz="750"/>
            </a:lvl6pPr>
            <a:lvl7pPr indent="0" marL="2057400" rtl="0">
              <a:spcBef>
                <a:spcPts val="0"/>
              </a:spcBef>
              <a:buFont typeface="Arial"/>
              <a:buNone/>
              <a:defRPr sz="750"/>
            </a:lvl7pPr>
            <a:lvl8pPr indent="0" marL="2400300" rtl="0">
              <a:spcBef>
                <a:spcPts val="0"/>
              </a:spcBef>
              <a:buFont typeface="Arial"/>
              <a:buNone/>
              <a:defRPr sz="750"/>
            </a:lvl8pPr>
            <a:lvl9pPr indent="0" marL="2743200" rtl="0">
              <a:spcBef>
                <a:spcPts val="0"/>
              </a:spcBef>
              <a:buFont typeface="Arial"/>
              <a:buNone/>
              <a:defRPr sz="750"/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标题和竖排文字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 rot="5400000">
            <a:off x="2728118" y="167481"/>
            <a:ext cx="4983163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垂直排列标题与 文本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 rot="5400000">
            <a:off x="4894262" y="2333625"/>
            <a:ext cx="5851525" cy="1733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1376914" y="650323"/>
            <a:ext cx="5851525" cy="51001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标题和内容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节标题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 sz="45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800">
                <a:solidFill>
                  <a:srgbClr val="888888"/>
                </a:solidFill>
              </a:defRPr>
            </a:lvl1pPr>
            <a:lvl2pPr indent="0" marL="3429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500">
                <a:solidFill>
                  <a:srgbClr val="888888"/>
                </a:solidFill>
              </a:defRPr>
            </a:lvl2pPr>
            <a:lvl3pPr indent="0" marL="6858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350">
                <a:solidFill>
                  <a:srgbClr val="888888"/>
                </a:solidFill>
              </a:defRPr>
            </a:lvl3pPr>
            <a:lvl4pPr indent="0" marL="10287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4pPr>
            <a:lvl5pPr indent="0" marL="13716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5pPr>
            <a:lvl6pPr indent="0" marL="17145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6pPr>
            <a:lvl7pPr indent="0" marL="20574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7pPr>
            <a:lvl8pPr indent="0" marL="24003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8pPr>
            <a:lvl9pPr indent="0" marL="274320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两栏内容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1752600" y="1143000"/>
            <a:ext cx="3397758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5289042" y="1143000"/>
            <a:ext cx="3397758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比较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629841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629841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 b="1" sz="1800"/>
            </a:lvl1pPr>
            <a:lvl2pPr indent="0" marL="342900" rtl="0">
              <a:spcBef>
                <a:spcPts val="0"/>
              </a:spcBef>
              <a:buFont typeface="Arial"/>
              <a:buNone/>
              <a:defRPr b="1" sz="1500"/>
            </a:lvl2pPr>
            <a:lvl3pPr indent="0" marL="685800" rtl="0">
              <a:spcBef>
                <a:spcPts val="0"/>
              </a:spcBef>
              <a:buFont typeface="Arial"/>
              <a:buNone/>
              <a:defRPr b="1" sz="1350"/>
            </a:lvl3pPr>
            <a:lvl4pPr indent="0" marL="1028700" rtl="0">
              <a:spcBef>
                <a:spcPts val="0"/>
              </a:spcBef>
              <a:buFont typeface="Arial"/>
              <a:buNone/>
              <a:defRPr b="1" sz="1200"/>
            </a:lvl4pPr>
            <a:lvl5pPr indent="0" marL="1371600" rtl="0">
              <a:spcBef>
                <a:spcPts val="0"/>
              </a:spcBef>
              <a:buFont typeface="Arial"/>
              <a:buNone/>
              <a:defRPr b="1" sz="1200"/>
            </a:lvl5pPr>
            <a:lvl6pPr indent="0" marL="1714500" rtl="0">
              <a:spcBef>
                <a:spcPts val="0"/>
              </a:spcBef>
              <a:buFont typeface="Arial"/>
              <a:buNone/>
              <a:defRPr b="1" sz="1200"/>
            </a:lvl6pPr>
            <a:lvl7pPr indent="0" marL="2057400" rtl="0">
              <a:spcBef>
                <a:spcPts val="0"/>
              </a:spcBef>
              <a:buFont typeface="Arial"/>
              <a:buNone/>
              <a:defRPr b="1" sz="1200"/>
            </a:lvl7pPr>
            <a:lvl8pPr indent="0" marL="2400300" rtl="0">
              <a:spcBef>
                <a:spcPts val="0"/>
              </a:spcBef>
              <a:buFont typeface="Arial"/>
              <a:buNone/>
              <a:defRPr b="1" sz="1200"/>
            </a:lvl8pPr>
            <a:lvl9pPr indent="0" marL="2743200" rtl="0">
              <a:spcBef>
                <a:spcPts val="0"/>
              </a:spcBef>
              <a:buFont typeface="Arial"/>
              <a:buNone/>
              <a:defRPr b="1" sz="1200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629841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3" type="body"/>
          </p:nvPr>
        </p:nvSpPr>
        <p:spPr>
          <a:xfrm>
            <a:off x="4629150" y="1681163"/>
            <a:ext cx="388739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 b="1" sz="1800"/>
            </a:lvl1pPr>
            <a:lvl2pPr indent="0" marL="342900" rtl="0">
              <a:spcBef>
                <a:spcPts val="0"/>
              </a:spcBef>
              <a:buFont typeface="Arial"/>
              <a:buNone/>
              <a:defRPr b="1" sz="1500"/>
            </a:lvl2pPr>
            <a:lvl3pPr indent="0" marL="685800" rtl="0">
              <a:spcBef>
                <a:spcPts val="0"/>
              </a:spcBef>
              <a:buFont typeface="Arial"/>
              <a:buNone/>
              <a:defRPr b="1" sz="1350"/>
            </a:lvl3pPr>
            <a:lvl4pPr indent="0" marL="1028700" rtl="0">
              <a:spcBef>
                <a:spcPts val="0"/>
              </a:spcBef>
              <a:buFont typeface="Arial"/>
              <a:buNone/>
              <a:defRPr b="1" sz="1200"/>
            </a:lvl4pPr>
            <a:lvl5pPr indent="0" marL="1371600" rtl="0">
              <a:spcBef>
                <a:spcPts val="0"/>
              </a:spcBef>
              <a:buFont typeface="Arial"/>
              <a:buNone/>
              <a:defRPr b="1" sz="1200"/>
            </a:lvl5pPr>
            <a:lvl6pPr indent="0" marL="1714500" rtl="0">
              <a:spcBef>
                <a:spcPts val="0"/>
              </a:spcBef>
              <a:buFont typeface="Arial"/>
              <a:buNone/>
              <a:defRPr b="1" sz="1200"/>
            </a:lvl6pPr>
            <a:lvl7pPr indent="0" marL="2057400" rtl="0">
              <a:spcBef>
                <a:spcPts val="0"/>
              </a:spcBef>
              <a:buFont typeface="Arial"/>
              <a:buNone/>
              <a:defRPr b="1" sz="1200"/>
            </a:lvl7pPr>
            <a:lvl8pPr indent="0" marL="2400300" rtl="0">
              <a:spcBef>
                <a:spcPts val="0"/>
              </a:spcBef>
              <a:buFont typeface="Arial"/>
              <a:buNone/>
              <a:defRPr b="1" sz="1200"/>
            </a:lvl8pPr>
            <a:lvl9pPr indent="0" marL="2743200" rtl="0">
              <a:spcBef>
                <a:spcPts val="0"/>
              </a:spcBef>
              <a:buFont typeface="Arial"/>
              <a:buNone/>
              <a:defRPr b="1" sz="1200"/>
            </a:lvl9pPr>
          </a:lstStyle>
          <a:p/>
        </p:txBody>
      </p:sp>
      <p:sp>
        <p:nvSpPr>
          <p:cNvPr id="54" name="Shape 54"/>
          <p:cNvSpPr txBox="1"/>
          <p:nvPr>
            <p:ph idx="4" type="body"/>
          </p:nvPr>
        </p:nvSpPr>
        <p:spPr>
          <a:xfrm>
            <a:off x="4629150" y="2505075"/>
            <a:ext cx="388739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仅标题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空白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00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b="0" baseline="0" i="0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marL="3429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b="0" baseline="0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marL="74295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b="0" baseline="0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marL="11430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b="0" baseline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7000" marL="16002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–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7000" marL="2057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7000" marL="2514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7000" marL="2971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7000" marL="34290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7000" marL="38862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»"/>
              <a:defRPr b="0" baseline="0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 b="0" baseline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L="457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L="914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L="1371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L="18288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L="22860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L="27432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L="32004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L="3657600" marR="0" rtl="0" algn="l">
              <a:spcBef>
                <a:spcPts val="0"/>
              </a:spcBef>
              <a:spcAft>
                <a:spcPts val="0"/>
              </a:spcAft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ctrTitle"/>
          </p:nvPr>
        </p:nvSpPr>
        <p:spPr>
          <a:xfrm>
            <a:off x="2682240" y="2590800"/>
            <a:ext cx="646175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Times New Roman"/>
              <a:buNone/>
            </a:pPr>
            <a:r>
              <a:rPr b="0" baseline="0" i="0" lang="en-US" sz="66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b="0" baseline="0" i="0" lang="en-US" sz="7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6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感恩节</a:t>
            </a:r>
            <a:br>
              <a:rPr b="0" baseline="0" i="0" lang="en-US" sz="7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baseline="0" i="0" lang="en-US" sz="7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b="0" baseline="0" i="0" lang="en-US" sz="48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Thanksgiving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Shape 148"/>
          <p:cNvGrpSpPr/>
          <p:nvPr/>
        </p:nvGrpSpPr>
        <p:grpSpPr>
          <a:xfrm>
            <a:off x="4038600" y="2590799"/>
            <a:ext cx="1295400" cy="1295400"/>
            <a:chOff x="2544" y="1823"/>
            <a:chExt cx="816" cy="816"/>
          </a:xfrm>
        </p:grpSpPr>
        <p:sp>
          <p:nvSpPr>
            <p:cNvPr id="149" name="Shape 149"/>
            <p:cNvSpPr/>
            <p:nvPr/>
          </p:nvSpPr>
          <p:spPr>
            <a:xfrm>
              <a:off x="2544" y="1823"/>
              <a:ext cx="816" cy="816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11430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Shape 150"/>
            <p:cNvSpPr txBox="1"/>
            <p:nvPr/>
          </p:nvSpPr>
          <p:spPr>
            <a:xfrm>
              <a:off x="2681" y="1935"/>
              <a:ext cx="538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5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灵</a:t>
              </a:r>
            </a:p>
          </p:txBody>
        </p:sp>
      </p:grpSp>
      <p:grpSp>
        <p:nvGrpSpPr>
          <p:cNvPr id="151" name="Shape 151"/>
          <p:cNvGrpSpPr/>
          <p:nvPr/>
        </p:nvGrpSpPr>
        <p:grpSpPr>
          <a:xfrm>
            <a:off x="3200399" y="1905000"/>
            <a:ext cx="2971799" cy="2819400"/>
            <a:chOff x="2015" y="1392"/>
            <a:chExt cx="1871" cy="1776"/>
          </a:xfrm>
        </p:grpSpPr>
        <p:sp>
          <p:nvSpPr>
            <p:cNvPr id="152" name="Shape 152"/>
            <p:cNvSpPr/>
            <p:nvPr/>
          </p:nvSpPr>
          <p:spPr>
            <a:xfrm>
              <a:off x="2015" y="1392"/>
              <a:ext cx="1871" cy="1776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2015" y="1920"/>
              <a:ext cx="538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5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魂</a:t>
              </a:r>
            </a:p>
          </p:txBody>
        </p:sp>
      </p:grpSp>
      <p:grpSp>
        <p:nvGrpSpPr>
          <p:cNvPr id="154" name="Shape 154"/>
          <p:cNvGrpSpPr/>
          <p:nvPr/>
        </p:nvGrpSpPr>
        <p:grpSpPr>
          <a:xfrm>
            <a:off x="2362200" y="1142999"/>
            <a:ext cx="4572000" cy="4267200"/>
            <a:chOff x="1488" y="911"/>
            <a:chExt cx="2880" cy="2688"/>
          </a:xfrm>
        </p:grpSpPr>
        <p:sp>
          <p:nvSpPr>
            <p:cNvPr id="155" name="Shape 155"/>
            <p:cNvSpPr/>
            <p:nvPr/>
          </p:nvSpPr>
          <p:spPr>
            <a:xfrm>
              <a:off x="1535" y="911"/>
              <a:ext cx="2832" cy="2688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1488" y="1920"/>
              <a:ext cx="576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5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体</a:t>
              </a:r>
            </a:p>
          </p:txBody>
        </p:sp>
      </p:grpSp>
      <p:sp>
        <p:nvSpPr>
          <p:cNvPr id="157" name="Shape 157"/>
          <p:cNvSpPr/>
          <p:nvPr/>
        </p:nvSpPr>
        <p:spPr>
          <a:xfrm>
            <a:off x="3316275" y="127525"/>
            <a:ext cx="3347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人的剖析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1675130" y="5486717"/>
            <a:ext cx="66294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又愿你们的灵、与魂、与身子得蒙保守。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5181600" y="6048375"/>
            <a:ext cx="3733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帖撒罗尼迦前书五章23节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Shape 165"/>
          <p:cNvGrpSpPr/>
          <p:nvPr/>
        </p:nvGrpSpPr>
        <p:grpSpPr>
          <a:xfrm>
            <a:off x="4038600" y="2971799"/>
            <a:ext cx="1295400" cy="1295400"/>
            <a:chOff x="144" y="1871"/>
            <a:chExt cx="816" cy="816"/>
          </a:xfrm>
        </p:grpSpPr>
        <p:sp>
          <p:nvSpPr>
            <p:cNvPr id="166" name="Shape 166"/>
            <p:cNvSpPr/>
            <p:nvPr/>
          </p:nvSpPr>
          <p:spPr>
            <a:xfrm>
              <a:off x="144" y="1871"/>
              <a:ext cx="816" cy="816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11430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Shape 167"/>
            <p:cNvSpPr txBox="1"/>
            <p:nvPr/>
          </p:nvSpPr>
          <p:spPr>
            <a:xfrm>
              <a:off x="281" y="1982"/>
              <a:ext cx="538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Arial"/>
                <a:buNone/>
              </a:pPr>
              <a:r>
                <a:rPr b="0" baseline="0" i="0" lang="en-US" sz="5400" u="none" cap="none" strike="noStrike">
                  <a:solidFill>
                    <a:srgbClr val="00FF00"/>
                  </a:solidFill>
                  <a:latin typeface="Arial"/>
                  <a:ea typeface="Arial"/>
                  <a:cs typeface="Arial"/>
                  <a:sym typeface="Arial"/>
                </a:rPr>
                <a:t>灵</a:t>
              </a:r>
            </a:p>
          </p:txBody>
        </p:sp>
      </p:grpSp>
      <p:grpSp>
        <p:nvGrpSpPr>
          <p:cNvPr id="168" name="Shape 168"/>
          <p:cNvGrpSpPr/>
          <p:nvPr/>
        </p:nvGrpSpPr>
        <p:grpSpPr>
          <a:xfrm>
            <a:off x="3200400" y="2209800"/>
            <a:ext cx="2971799" cy="2819400"/>
            <a:chOff x="-719" y="1296"/>
            <a:chExt cx="1871" cy="1776"/>
          </a:xfrm>
        </p:grpSpPr>
        <p:sp>
          <p:nvSpPr>
            <p:cNvPr id="169" name="Shape 169"/>
            <p:cNvSpPr/>
            <p:nvPr/>
          </p:nvSpPr>
          <p:spPr>
            <a:xfrm>
              <a:off x="-719" y="1296"/>
              <a:ext cx="1871" cy="1776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0" name="Shape 170"/>
            <p:cNvSpPr txBox="1"/>
            <p:nvPr/>
          </p:nvSpPr>
          <p:spPr>
            <a:xfrm>
              <a:off x="-719" y="1823"/>
              <a:ext cx="538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Arial"/>
                <a:buNone/>
              </a:pPr>
              <a:r>
                <a:rPr b="0" baseline="0" i="0" lang="en-US" sz="5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魂</a:t>
              </a:r>
            </a:p>
          </p:txBody>
        </p:sp>
      </p:grpSp>
      <p:grpSp>
        <p:nvGrpSpPr>
          <p:cNvPr id="171" name="Shape 171"/>
          <p:cNvGrpSpPr/>
          <p:nvPr/>
        </p:nvGrpSpPr>
        <p:grpSpPr>
          <a:xfrm>
            <a:off x="2362200" y="1524000"/>
            <a:ext cx="4572000" cy="4267200"/>
            <a:chOff x="-1439" y="960"/>
            <a:chExt cx="2880" cy="2688"/>
          </a:xfrm>
        </p:grpSpPr>
        <p:sp>
          <p:nvSpPr>
            <p:cNvPr id="172" name="Shape 172"/>
            <p:cNvSpPr/>
            <p:nvPr/>
          </p:nvSpPr>
          <p:spPr>
            <a:xfrm>
              <a:off x="-1392" y="960"/>
              <a:ext cx="2832" cy="2688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3" name="Shape 173"/>
            <p:cNvSpPr txBox="1"/>
            <p:nvPr/>
          </p:nvSpPr>
          <p:spPr>
            <a:xfrm>
              <a:off x="-1439" y="1968"/>
              <a:ext cx="576" cy="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F1B60F"/>
                </a:buClr>
                <a:buSzPct val="25000"/>
                <a:buFont typeface="Arial"/>
                <a:buNone/>
              </a:pPr>
              <a:r>
                <a:rPr b="0" baseline="0" i="0" lang="en-US" sz="5400" u="none" cap="none" strike="noStrike">
                  <a:solidFill>
                    <a:srgbClr val="F1B60F"/>
                  </a:solidFill>
                  <a:latin typeface="Arial"/>
                  <a:ea typeface="Arial"/>
                  <a:cs typeface="Arial"/>
                  <a:sym typeface="Arial"/>
                </a:rPr>
                <a:t>体</a:t>
              </a:r>
            </a:p>
          </p:txBody>
        </p:sp>
      </p:grpSp>
      <p:grpSp>
        <p:nvGrpSpPr>
          <p:cNvPr id="174" name="Shape 174"/>
          <p:cNvGrpSpPr/>
          <p:nvPr/>
        </p:nvGrpSpPr>
        <p:grpSpPr>
          <a:xfrm>
            <a:off x="2895599" y="1782762"/>
            <a:ext cx="3657599" cy="3246437"/>
            <a:chOff x="1823" y="1218"/>
            <a:chExt cx="2303" cy="2045"/>
          </a:xfrm>
        </p:grpSpPr>
        <p:sp>
          <p:nvSpPr>
            <p:cNvPr id="175" name="Shape 175"/>
            <p:cNvSpPr txBox="1"/>
            <p:nvPr/>
          </p:nvSpPr>
          <p:spPr>
            <a:xfrm>
              <a:off x="1920" y="1238"/>
              <a:ext cx="528" cy="5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400" u="none" cap="none" strike="noStrik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衣</a:t>
              </a:r>
              <a:r>
                <a:rPr b="0" baseline="0" i="0" lang="en-US" sz="50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</a:p>
          </p:txBody>
        </p:sp>
        <p:sp>
          <p:nvSpPr>
            <p:cNvPr id="176" name="Shape 176"/>
            <p:cNvSpPr txBox="1"/>
            <p:nvPr/>
          </p:nvSpPr>
          <p:spPr>
            <a:xfrm>
              <a:off x="3504" y="1218"/>
              <a:ext cx="528" cy="4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400" u="none" cap="none" strike="noStrik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食</a:t>
              </a:r>
            </a:p>
          </p:txBody>
        </p:sp>
        <p:sp>
          <p:nvSpPr>
            <p:cNvPr id="177" name="Shape 177"/>
            <p:cNvSpPr txBox="1"/>
            <p:nvPr/>
          </p:nvSpPr>
          <p:spPr>
            <a:xfrm>
              <a:off x="1823" y="2784"/>
              <a:ext cx="493" cy="4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400" u="none" cap="none" strike="noStrik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住</a:t>
              </a:r>
            </a:p>
          </p:txBody>
        </p:sp>
        <p:sp>
          <p:nvSpPr>
            <p:cNvPr id="178" name="Shape 178"/>
            <p:cNvSpPr txBox="1"/>
            <p:nvPr/>
          </p:nvSpPr>
          <p:spPr>
            <a:xfrm>
              <a:off x="3647" y="2736"/>
              <a:ext cx="479" cy="4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400" u="none" cap="none" strike="noStrik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行</a:t>
              </a:r>
            </a:p>
          </p:txBody>
        </p:sp>
      </p:grpSp>
      <p:grpSp>
        <p:nvGrpSpPr>
          <p:cNvPr id="179" name="Shape 179"/>
          <p:cNvGrpSpPr/>
          <p:nvPr/>
        </p:nvGrpSpPr>
        <p:grpSpPr>
          <a:xfrm>
            <a:off x="4114799" y="2235199"/>
            <a:ext cx="2001837" cy="2687638"/>
            <a:chOff x="2592" y="1503"/>
            <a:chExt cx="1260" cy="1693"/>
          </a:xfrm>
        </p:grpSpPr>
        <p:sp>
          <p:nvSpPr>
            <p:cNvPr id="180" name="Shape 180"/>
            <p:cNvSpPr txBox="1"/>
            <p:nvPr/>
          </p:nvSpPr>
          <p:spPr>
            <a:xfrm>
              <a:off x="2592" y="1503"/>
              <a:ext cx="852" cy="4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2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知识</a:t>
              </a:r>
              <a:r>
                <a:rPr b="0" baseline="0" i="0" lang="en-US" sz="4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</a:p>
          </p:txBody>
        </p:sp>
        <p:sp>
          <p:nvSpPr>
            <p:cNvPr id="181" name="Shape 181"/>
            <p:cNvSpPr txBox="1"/>
            <p:nvPr/>
          </p:nvSpPr>
          <p:spPr>
            <a:xfrm>
              <a:off x="2592" y="2736"/>
              <a:ext cx="852" cy="4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2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感情</a:t>
              </a:r>
            </a:p>
          </p:txBody>
        </p:sp>
        <p:sp>
          <p:nvSpPr>
            <p:cNvPr id="182" name="Shape 182"/>
            <p:cNvSpPr txBox="1"/>
            <p:nvPr/>
          </p:nvSpPr>
          <p:spPr>
            <a:xfrm>
              <a:off x="3359" y="1902"/>
              <a:ext cx="493" cy="8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baseline="0" i="0" lang="en-US" sz="42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娱</a:t>
              </a:r>
              <a:br>
                <a:rPr b="0" baseline="0" i="0" lang="en-US" sz="42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baseline="0" i="0" lang="en-US" sz="42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乐</a:t>
              </a:r>
              <a:r>
                <a:rPr b="0" baseline="0" i="0" lang="en-US" sz="4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</a:p>
          </p:txBody>
        </p:sp>
      </p:grpSp>
      <p:sp>
        <p:nvSpPr>
          <p:cNvPr id="183" name="Shape 183"/>
          <p:cNvSpPr/>
          <p:nvPr/>
        </p:nvSpPr>
        <p:spPr>
          <a:xfrm>
            <a:off x="1066800" y="228600"/>
            <a:ext cx="7010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人的生命—灵、魂、体各有所需</a:t>
            </a:r>
          </a:p>
        </p:txBody>
      </p:sp>
      <p:sp>
        <p:nvSpPr>
          <p:cNvPr id="184" name="Shape 184"/>
          <p:cNvSpPr/>
          <p:nvPr/>
        </p:nvSpPr>
        <p:spPr>
          <a:xfrm>
            <a:off x="1600200" y="5715000"/>
            <a:ext cx="61721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人一切的难处皆因灵里是空的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/>
        </p:nvSpPr>
        <p:spPr>
          <a:xfrm>
            <a:off x="1993900" y="1524000"/>
            <a:ext cx="5029199" cy="4876799"/>
          </a:xfrm>
          <a:prstGeom prst="ellipse">
            <a:avLst/>
          </a:prstGeom>
          <a:solidFill>
            <a:srgbClr val="0066FF"/>
          </a:solidFill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Shape 191"/>
          <p:cNvSpPr/>
          <p:nvPr/>
        </p:nvSpPr>
        <p:spPr>
          <a:xfrm>
            <a:off x="2730500" y="2374900"/>
            <a:ext cx="3530599" cy="3365499"/>
          </a:xfrm>
          <a:prstGeom prst="ellipse">
            <a:avLst/>
          </a:prstGeom>
          <a:solidFill>
            <a:srgbClr val="0066FF"/>
          </a:solidFill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" name="Shape 192"/>
          <p:cNvSpPr/>
          <p:nvPr/>
        </p:nvSpPr>
        <p:spPr>
          <a:xfrm>
            <a:off x="1981200" y="1524000"/>
            <a:ext cx="5029199" cy="4876799"/>
          </a:xfrm>
          <a:prstGeom prst="ellipse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226694" y="227330"/>
            <a:ext cx="8686800" cy="1097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神的经纶</a:t>
            </a:r>
          </a:p>
        </p:txBody>
      </p:sp>
      <p:sp>
        <p:nvSpPr>
          <p:cNvPr id="194" name="Shape 194"/>
          <p:cNvSpPr/>
          <p:nvPr/>
        </p:nvSpPr>
        <p:spPr>
          <a:xfrm>
            <a:off x="2717800" y="2362200"/>
            <a:ext cx="3530599" cy="3365499"/>
          </a:xfrm>
          <a:prstGeom prst="ellipse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5" name="Shape 195"/>
          <p:cNvSpPr/>
          <p:nvPr/>
        </p:nvSpPr>
        <p:spPr>
          <a:xfrm>
            <a:off x="3530600" y="3162300"/>
            <a:ext cx="1904999" cy="1904999"/>
          </a:xfrm>
          <a:prstGeom prst="ellipse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Shape 196"/>
          <p:cNvSpPr/>
          <p:nvPr/>
        </p:nvSpPr>
        <p:spPr>
          <a:xfrm>
            <a:off x="3505200" y="3124200"/>
            <a:ext cx="1981199" cy="1981199"/>
          </a:xfrm>
          <a:prstGeom prst="ellipse">
            <a:avLst/>
          </a:prstGeom>
          <a:solidFill>
            <a:srgbClr val="3366FF"/>
          </a:solidFill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3784600" y="3289300"/>
            <a:ext cx="1371599" cy="1554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9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神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/>
        </p:nvSpPr>
        <p:spPr>
          <a:xfrm>
            <a:off x="1168400" y="1562100"/>
            <a:ext cx="1358899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神 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143000" y="4165600"/>
            <a:ext cx="1371599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成为人名耶稣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797300" y="3251200"/>
            <a:ext cx="990599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钉死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6197600" y="1270000"/>
            <a:ext cx="647700" cy="3503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成了赐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生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命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灵</a:t>
            </a:r>
          </a:p>
        </p:txBody>
      </p:sp>
      <p:cxnSp>
        <p:nvCxnSpPr>
          <p:cNvPr id="207" name="Shape 207"/>
          <p:cNvCxnSpPr/>
          <p:nvPr/>
        </p:nvCxnSpPr>
        <p:spPr>
          <a:xfrm>
            <a:off x="1676400" y="2870200"/>
            <a:ext cx="0" cy="12954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208" name="Shape 208"/>
          <p:cNvSpPr/>
          <p:nvPr/>
        </p:nvSpPr>
        <p:spPr>
          <a:xfrm>
            <a:off x="1092200" y="4165600"/>
            <a:ext cx="1320800" cy="10160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Shape 209"/>
          <p:cNvSpPr/>
          <p:nvPr/>
        </p:nvSpPr>
        <p:spPr>
          <a:xfrm>
            <a:off x="2439988" y="4695825"/>
            <a:ext cx="1493836" cy="15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0" name="Shape 210"/>
          <p:cNvCxnSpPr/>
          <p:nvPr/>
        </p:nvCxnSpPr>
        <p:spPr>
          <a:xfrm>
            <a:off x="4025900" y="4241800"/>
            <a:ext cx="609599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1" name="Shape 211"/>
          <p:cNvCxnSpPr/>
          <p:nvPr/>
        </p:nvCxnSpPr>
        <p:spPr>
          <a:xfrm>
            <a:off x="4330700" y="3937000"/>
            <a:ext cx="0" cy="1219199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2" name="Shape 212"/>
          <p:cNvCxnSpPr/>
          <p:nvPr/>
        </p:nvCxnSpPr>
        <p:spPr>
          <a:xfrm>
            <a:off x="4635500" y="4622800"/>
            <a:ext cx="304799" cy="3810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lg" w="lg" type="triangle"/>
          </a:ln>
        </p:spPr>
      </p:cxnSp>
      <p:cxnSp>
        <p:nvCxnSpPr>
          <p:cNvPr id="213" name="Shape 213"/>
          <p:cNvCxnSpPr/>
          <p:nvPr/>
        </p:nvCxnSpPr>
        <p:spPr>
          <a:xfrm flipH="1" rot="10800000">
            <a:off x="5168900" y="1803399"/>
            <a:ext cx="1219199" cy="30480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214" name="Shape 214"/>
          <p:cNvSpPr txBox="1"/>
          <p:nvPr/>
        </p:nvSpPr>
        <p:spPr>
          <a:xfrm>
            <a:off x="5054600" y="2095500"/>
            <a:ext cx="609599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复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活</a:t>
            </a:r>
          </a:p>
        </p:txBody>
      </p:sp>
      <p:sp>
        <p:nvSpPr>
          <p:cNvPr id="215" name="Shape 215"/>
          <p:cNvSpPr/>
          <p:nvPr/>
        </p:nvSpPr>
        <p:spPr>
          <a:xfrm>
            <a:off x="3835400" y="3302000"/>
            <a:ext cx="990599" cy="45720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Shape 216"/>
          <p:cNvSpPr/>
          <p:nvPr/>
        </p:nvSpPr>
        <p:spPr>
          <a:xfrm>
            <a:off x="5092700" y="2108200"/>
            <a:ext cx="533399" cy="990599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Shape 217"/>
          <p:cNvSpPr/>
          <p:nvPr/>
        </p:nvSpPr>
        <p:spPr>
          <a:xfrm>
            <a:off x="7996238" y="4086225"/>
            <a:ext cx="442912" cy="463550"/>
          </a:xfrm>
          <a:prstGeom prst="ellips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Shape 218"/>
          <p:cNvSpPr/>
          <p:nvPr/>
        </p:nvSpPr>
        <p:spPr>
          <a:xfrm>
            <a:off x="7672388" y="3798887"/>
            <a:ext cx="1090612" cy="1039811"/>
          </a:xfrm>
          <a:prstGeom prst="ellips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6197600" y="1282700"/>
            <a:ext cx="647700" cy="34925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20" name="Shape 220"/>
          <p:cNvCxnSpPr/>
          <p:nvPr/>
        </p:nvCxnSpPr>
        <p:spPr>
          <a:xfrm>
            <a:off x="6553200" y="2006600"/>
            <a:ext cx="1663700" cy="23114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221" name="Shape 221"/>
          <p:cNvSpPr/>
          <p:nvPr/>
        </p:nvSpPr>
        <p:spPr>
          <a:xfrm>
            <a:off x="7378700" y="3479800"/>
            <a:ext cx="1676399" cy="1676399"/>
          </a:xfrm>
          <a:prstGeom prst="ellips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2832100" y="2692400"/>
            <a:ext cx="609599" cy="1800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为人生活</a:t>
            </a:r>
          </a:p>
        </p:txBody>
      </p:sp>
      <p:sp>
        <p:nvSpPr>
          <p:cNvPr id="223" name="Shape 223"/>
          <p:cNvSpPr/>
          <p:nvPr/>
        </p:nvSpPr>
        <p:spPr>
          <a:xfrm>
            <a:off x="2870200" y="2705100"/>
            <a:ext cx="533399" cy="18288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Shape 224"/>
          <p:cNvSpPr txBox="1"/>
          <p:nvPr/>
        </p:nvSpPr>
        <p:spPr>
          <a:xfrm>
            <a:off x="7302500" y="3875087"/>
            <a:ext cx="1219199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人</a:t>
            </a:r>
          </a:p>
        </p:txBody>
      </p:sp>
      <p:sp>
        <p:nvSpPr>
          <p:cNvPr id="225" name="Shape 225"/>
          <p:cNvSpPr txBox="1"/>
          <p:nvPr>
            <p:ph idx="4294967295" type="title"/>
          </p:nvPr>
        </p:nvSpPr>
        <p:spPr>
          <a:xfrm>
            <a:off x="2133600" y="4270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神如何能进到人里面？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你该作什么？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——接受神作你的满足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祷告：哦，主耶稣！我需要你，请你进到我的灵里，作我的生命，作我深处的满足，使我也成为一个感恩的人。阿们！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type="title"/>
          </p:nvPr>
        </p:nvSpPr>
        <p:spPr>
          <a:xfrm>
            <a:off x="1220470" y="278130"/>
            <a:ext cx="7466330" cy="791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感恩节，学会作一个感恩的人</a:t>
            </a:r>
          </a:p>
        </p:txBody>
      </p:sp>
      <p:sp>
        <p:nvSpPr>
          <p:cNvPr id="238" name="Shape 238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向谁感恩？——神是一切祝福的源头。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"一切美善的赐与、和各样完备的恩赐，都是从上头，从众光之父降下来的，在祂并没有变动，或转动的影儿。"（雅各书一章17节）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1752600" y="734887"/>
            <a:ext cx="6934199" cy="79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lang="en-US" sz="3600"/>
              <a:t>感恩节 (Thanksgiving Day) 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2800"/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是美国人民独创的一个古老节日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2800"/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是美国人合家欢聚的节日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1863年，林肯总统宣布感恩节为全国性节日 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1941年，美国国会正式将每年11月第四个星期四定为感恩节。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感恩节的由来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1620年，著名的“五月花”号船满载不堪忍受英国国内宗教迫害的清教徒102人到达美洲。</a:t>
            </a: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1620年和1621年之交的冬天，</a:t>
            </a:r>
            <a:r>
              <a:rPr lang="en-US" sz="2600"/>
              <a:t>印第安人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送来了生活必需品，还教他们怎样狩猎、捕鱼和种植玉米、南瓜。</a:t>
            </a: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在印第安人的帮助下，移民们终于获得了丰收</a:t>
            </a:r>
            <a:r>
              <a:rPr lang="en-US" sz="2600"/>
              <a:t>。</a:t>
            </a: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2600"/>
              <a:t>◎ 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移民</a:t>
            </a:r>
            <a:r>
              <a:rPr lang="en-US" sz="2600"/>
              <a:t>们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规定了感谢神的日子，并决定为感谢印第安人的真诚帮助，邀请他们一同庆祝。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1752600" y="736387"/>
            <a:ext cx="6934199" cy="79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感恩节的习俗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1"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1"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每逢感恩节这一天，美国举国上下热闹非常，基督徒按照习俗前往教堂做感恩祈祷，城市乡镇到处都有化装游行、戏剧表演或体育比赛等。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1" sz="2800"/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分别了一年的亲人们也会从天南海北归来，一家人团圆，品尝以火鸡为主的感恩节美食。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1752600" y="658662"/>
            <a:ext cx="6934199" cy="79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感恩节的习俗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1752600" y="1450825"/>
            <a:ext cx="6934199" cy="49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1"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2800"/>
              <a:t>◎ </a:t>
            </a:r>
            <a:r>
              <a:rPr lang="en-US" sz="2800"/>
              <a:t>学校和商店也都按规定放假休息。孩子们还模仿当年印第安人的模样穿上离奇古怪的服装，画上脸谱或戴上面具到街上唱歌、吹喇叭。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1" sz="26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散居在外地的家人也会回家过节，一家人团团围坐在一起，大嚼美味火鸡，并且对家人说：“谢谢！”。</a:t>
            </a: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26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5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27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subTitle"/>
          </p:nvPr>
        </p:nvSpPr>
        <p:spPr>
          <a:xfrm>
            <a:off x="1810000" y="1829950"/>
            <a:ext cx="6858000" cy="466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520"/>
              </a:spcBef>
              <a:buNone/>
            </a:pPr>
            <a:r>
              <a:rPr b="1" lang="en-US" sz="2600"/>
              <a:t>◎ </a:t>
            </a:r>
            <a:r>
              <a:rPr lang="en-US" sz="2600"/>
              <a:t>同时，好客的美国人也忘不掉这一天邀请好友、单身汉或远离家乡的人共度佳节。</a:t>
            </a:r>
          </a:p>
          <a:p>
            <a:pPr lvl="0" rtl="0" algn="l">
              <a:spcBef>
                <a:spcPts val="520"/>
              </a:spcBef>
              <a:buNone/>
            </a:pPr>
            <a:r>
              <a:rPr b="1" lang="en-US" sz="2600"/>
              <a:t>◎ </a:t>
            </a:r>
            <a:r>
              <a:rPr lang="en-US" sz="2600"/>
              <a:t>从18世纪起，美国就开始出现一种给贫穷人家送一篮子食物的风俗。当时有一群年轻妇女想在一年中选一天专门做善事，认为选定感恩节是最恰当不过的。</a:t>
            </a:r>
          </a:p>
          <a:p>
            <a:pPr lvl="0" algn="l">
              <a:spcBef>
                <a:spcPts val="52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b="1" lang="en-US" sz="2600"/>
              <a:t>◎ </a:t>
            </a:r>
            <a:r>
              <a:rPr lang="en-US" sz="2600"/>
              <a:t>所以感恩节一到，她们就装上满满一篮食物亲自送到穷人家。这件事远近传闻，不久就有许多人学着她们的样子做起来。不管遇到谁，他们都会说：“Thank you！”</a:t>
            </a:r>
          </a:p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x="1771900" y="915212"/>
            <a:ext cx="6934199" cy="79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感恩节的习俗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当年的清教徒从欧洲来到美洲，是为了能够享受信仰上的自由。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此时此刻，身处美国的你有没有想过，自己为何漂洋过海，从中国来到美国？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sz="2800"/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知识？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金钱？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成就？</a:t>
            </a: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享乐？</a:t>
            </a:r>
          </a:p>
        </p:txBody>
      </p:sp>
      <p:sp>
        <p:nvSpPr>
          <p:cNvPr id="131" name="Shape 131"/>
          <p:cNvSpPr/>
          <p:nvPr/>
        </p:nvSpPr>
        <p:spPr>
          <a:xfrm>
            <a:off x="1220470" y="278130"/>
            <a:ext cx="7466330" cy="791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4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知识 不能真正让人满足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金钱 不能真正让人满足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成就 不能真正让人满足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◎ </a:t>
            </a:r>
            <a:r>
              <a:rPr b="0" baseline="0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享乐 不能真正让人满足</a:t>
            </a: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1752600" y="274637"/>
            <a:ext cx="6934199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为什么？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1752600" y="1143000"/>
            <a:ext cx="6934199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t/>
            </a:r>
            <a:endParaRPr b="0" baseline="0" i="0" sz="36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因为：</a:t>
            </a: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在人的深处</a:t>
            </a: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还有一个需要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plate">
  <a:themeElements>
    <a:clrScheme name="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000000"/>
      </a:accent4>
      <a:accent5>
        <a:srgbClr val="F6C0AA"/>
      </a:accent5>
      <a:accent6>
        <a:srgbClr val="8E2430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