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94" r:id="rId2"/>
    <p:sldId id="258" r:id="rId3"/>
    <p:sldId id="293" r:id="rId4"/>
    <p:sldId id="264" r:id="rId5"/>
    <p:sldId id="260" r:id="rId6"/>
    <p:sldId id="262" r:id="rId7"/>
    <p:sldId id="285" r:id="rId8"/>
    <p:sldId id="290" r:id="rId9"/>
    <p:sldId id="291" r:id="rId10"/>
    <p:sldId id="288" r:id="rId11"/>
    <p:sldId id="267" r:id="rId12"/>
    <p:sldId id="269" r:id="rId13"/>
    <p:sldId id="282" r:id="rId14"/>
    <p:sldId id="283" r:id="rId15"/>
    <p:sldId id="286" r:id="rId16"/>
    <p:sldId id="287" r:id="rId17"/>
    <p:sldId id="292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2" y="688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加经节，有人说基督在这里，基督在那里。</a:t>
            </a:r>
          </a:p>
          <a:p>
            <a:endParaRPr lang="zh-CN" altLang="en-US"/>
          </a:p>
          <a:p>
            <a:r>
              <a:rPr lang="zh-CN" altLang="en-US"/>
              <a:t>在神的眼中，异端就跟邪的是一样的。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sym typeface="+mn-ea"/>
              </a:rPr>
              <a:t>否认主就是否认耶稣基督为主的地位和祂所成就救赎的工作。否认主的身位就是否认耶稣基督既是神又是人的真理；否认祂的工作就是否认祂一次而且永远地完成了救赎的工作。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6121" y="155956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zh-CN" altLang="en-US" sz="6400" dirty="0">
                <a:solidFill>
                  <a:srgbClr val="FFFF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认识异端与邪教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69200" y="4053840"/>
            <a:ext cx="33121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学者福音</a:t>
            </a:r>
            <a:r>
              <a:rPr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·2019</a:t>
            </a:r>
            <a:endParaRPr lang="zh-CN" altLang="en-US" sz="32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685800" y="1838325"/>
            <a:ext cx="9712960" cy="3241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FF00"/>
                </a:solidFill>
                <a:latin typeface="+mn-ea"/>
                <a:sym typeface="+mn-ea"/>
              </a:rPr>
              <a:t>异端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sym typeface="+mn-ea"/>
              </a:rPr>
              <a:t>是真理上的错谬</a:t>
            </a:r>
            <a:r>
              <a:rPr lang="en-US" altLang="zh-CN" sz="3200" b="1" dirty="0">
                <a:solidFill>
                  <a:schemeClr val="bg1"/>
                </a:solidFill>
                <a:latin typeface="+mn-ea"/>
                <a:sym typeface="+mn-ea"/>
              </a:rPr>
              <a:t>--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sym typeface="+mn-ea"/>
              </a:rPr>
              <a:t>背道的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sym typeface="+mn-ea"/>
              </a:rPr>
              <a:t>！</a:t>
            </a:r>
          </a:p>
          <a:p>
            <a:r>
              <a:rPr lang="zh-CN" altLang="en-US" sz="3200" b="1" dirty="0">
                <a:solidFill>
                  <a:schemeClr val="bg1"/>
                </a:solidFill>
                <a:latin typeface="+mn-ea"/>
                <a:sym typeface="+mn-ea"/>
              </a:rPr>
              <a:t>邪教是伦理上的犯罪</a:t>
            </a:r>
            <a:r>
              <a:rPr lang="en-US" altLang="zh-CN" sz="3200" b="1" dirty="0">
                <a:solidFill>
                  <a:schemeClr val="bg1"/>
                </a:solidFill>
                <a:latin typeface="+mn-ea"/>
                <a:sym typeface="+mn-ea"/>
              </a:rPr>
              <a:t>--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sym typeface="+mn-ea"/>
              </a:rPr>
              <a:t>不法的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sym typeface="+mn-ea"/>
              </a:rPr>
              <a:t>！</a:t>
            </a:r>
          </a:p>
          <a:p>
            <a:endParaRPr lang="zh-CN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不要让任何人用任何方法诱骗你们；因为那日子以前，必有</a:t>
            </a:r>
            <a:r>
              <a:rPr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背道的</a:t>
            </a:r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事先来，并有那</a:t>
            </a:r>
            <a:r>
              <a:rPr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不法的</a:t>
            </a:r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人，就是</a:t>
            </a:r>
            <a:r>
              <a:rPr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灭亡之子</a:t>
            </a:r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，显露出来； </a:t>
            </a:r>
          </a:p>
          <a:p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他是那敌对、且</a:t>
            </a:r>
            <a:r>
              <a:rPr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高抬自己</a:t>
            </a:r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超过一切称为神，或受人敬拜者的，甚至坐在神的殿里，展示自己，说</a:t>
            </a:r>
            <a:r>
              <a:rPr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他就是神</a:t>
            </a:r>
            <a:r>
              <a:rPr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。 </a:t>
            </a:r>
            <a:r>
              <a:rPr 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帖后二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3-4</a:t>
            </a:r>
            <a:r>
              <a:rPr 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）</a:t>
            </a:r>
            <a:endParaRPr lang="zh-CN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何谓邪教？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何谓邪教？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94212" y="1930400"/>
            <a:ext cx="10394707" cy="4368745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信仰与实行严重破坏人性、伦理、社会道德及法律的团体。必须符合以下行为中至少一项：</a:t>
            </a:r>
            <a:br>
              <a:rPr lang="zh-CN" altLang="en-US" sz="2800" b="1" dirty="0">
                <a:solidFill>
                  <a:schemeClr val="bg1"/>
                </a:solidFill>
                <a:latin typeface="+mn-ea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+mn-ea"/>
              </a:rPr>
              <a:t>神化教主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：将宗教领袖等同于神，成为人敬拜的对象。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、聚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敛财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物供少数领袖个人使用；骗财骗色、</a:t>
            </a:r>
            <a:br>
              <a:rPr lang="zh-CN" altLang="en-US" sz="2800" b="1" dirty="0">
                <a:solidFill>
                  <a:schemeClr val="bg1"/>
                </a:solidFill>
                <a:latin typeface="+mn-ea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淫乱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，满足少数人之肉体情欲；</a:t>
            </a:r>
            <a:br>
              <a:rPr lang="zh-CN" altLang="en-US" sz="2800" b="1" dirty="0">
                <a:solidFill>
                  <a:schemeClr val="bg1"/>
                </a:solidFill>
                <a:latin typeface="+mn-ea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、有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暴力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、杀人或集体自杀的事实；</a:t>
            </a:r>
            <a:br>
              <a:rPr lang="zh-CN" altLang="en-US" sz="2800" b="1" dirty="0">
                <a:solidFill>
                  <a:schemeClr val="bg1"/>
                </a:solidFill>
                <a:latin typeface="+mn-ea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、利用实际的方式（如监禁、限制行动）或恐吓、威胁等心理方式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限制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人离开该组织。</a:t>
            </a:r>
            <a:br>
              <a:rPr lang="zh-CN" altLang="en-US" sz="2800" b="1" dirty="0">
                <a:solidFill>
                  <a:schemeClr val="bg1"/>
                </a:solidFill>
                <a:latin typeface="+mn-ea"/>
              </a:rPr>
            </a:br>
            <a:br>
              <a:rPr lang="zh-CN" altLang="en-US" sz="2800" b="1" dirty="0">
                <a:solidFill>
                  <a:schemeClr val="bg1"/>
                </a:solidFill>
                <a:latin typeface="+mn-ea"/>
              </a:rPr>
            </a:b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当代邪教的例证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全能神教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85800" y="2064385"/>
            <a:ext cx="10845800" cy="42640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又自称</a:t>
            </a:r>
            <a:r>
              <a:rPr lang="zh-TW" altLang="en-US" sz="3200" b="1" dirty="0">
                <a:solidFill>
                  <a:srgbClr val="FFFF00"/>
                </a:solidFill>
              </a:rPr>
              <a:t>东方闪电</a:t>
            </a:r>
            <a:r>
              <a:rPr lang="zh-TW" altLang="en-US" sz="3200" dirty="0">
                <a:solidFill>
                  <a:schemeClr val="bg1"/>
                </a:solidFill>
              </a:rPr>
              <a:t>、</a:t>
            </a:r>
            <a:r>
              <a:rPr lang="zh-TW" altLang="en-US" sz="3200" b="1" dirty="0">
                <a:solidFill>
                  <a:srgbClr val="FFFF00"/>
                </a:solidFill>
              </a:rPr>
              <a:t>末世恩主教会</a:t>
            </a:r>
            <a:r>
              <a:rPr lang="zh-TW" altLang="en-US" sz="3200" dirty="0">
                <a:solidFill>
                  <a:schemeClr val="bg1"/>
                </a:solidFill>
              </a:rPr>
              <a:t>、</a:t>
            </a:r>
            <a:r>
              <a:rPr lang="zh-TW" altLang="en-US" sz="3200" b="1" dirty="0">
                <a:solidFill>
                  <a:srgbClr val="FFFF00"/>
                </a:solidFill>
              </a:rPr>
              <a:t>新歌教会</a:t>
            </a:r>
            <a:r>
              <a:rPr lang="zh-TW" altLang="en-US" sz="3200" dirty="0">
                <a:solidFill>
                  <a:schemeClr val="bg1"/>
                </a:solidFill>
              </a:rPr>
              <a:t>、</a:t>
            </a:r>
            <a:r>
              <a:rPr lang="zh-TW" altLang="en-US" sz="3200" b="1" dirty="0">
                <a:solidFill>
                  <a:srgbClr val="FFFF00"/>
                </a:solidFill>
              </a:rPr>
              <a:t>实际神教会</a:t>
            </a:r>
            <a:r>
              <a:rPr lang="zh-CN" altLang="en-US" sz="3200" b="1" dirty="0">
                <a:solidFill>
                  <a:srgbClr val="FFFF00"/>
                </a:solidFill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</a:rPr>
              <a:t>最近又自称</a:t>
            </a:r>
            <a:r>
              <a:rPr lang="zh-CN" altLang="en-US" sz="3200" b="1" dirty="0">
                <a:solidFill>
                  <a:schemeClr val="bg1"/>
                </a:solidFill>
              </a:rPr>
              <a:t>“</a:t>
            </a:r>
            <a:r>
              <a:rPr lang="zh-TW" altLang="en-US" sz="3200" b="1" dirty="0">
                <a:solidFill>
                  <a:srgbClr val="FFFF00"/>
                </a:solidFill>
              </a:rPr>
              <a:t>国度福音教会</a:t>
            </a:r>
            <a:r>
              <a:rPr lang="zh-CN" altLang="en-US" sz="3200" b="1" dirty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zh-CN" altLang="en-US" sz="3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3200" b="1" dirty="0">
                <a:solidFill>
                  <a:schemeClr val="bg1"/>
                </a:solidFill>
              </a:rPr>
              <a:t>鬼鬼祟祟！不告知其住址。</a:t>
            </a:r>
          </a:p>
          <a:p>
            <a:pPr>
              <a:buNone/>
            </a:pPr>
            <a:r>
              <a:rPr lang="zh-CN" altLang="en-US" sz="3200" b="1" dirty="0">
                <a:solidFill>
                  <a:schemeClr val="bg1"/>
                </a:solidFill>
              </a:rPr>
              <a:t>怕照相</a:t>
            </a:r>
          </a:p>
          <a:p>
            <a:pPr>
              <a:buNone/>
            </a:pPr>
            <a:r>
              <a:rPr lang="zh-CN" altLang="en-US" sz="3200" b="1" dirty="0">
                <a:solidFill>
                  <a:schemeClr val="bg1"/>
                </a:solidFill>
              </a:rPr>
              <a:t>经常拉异性一起搭车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528</a:t>
            </a:r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山东招远 故意杀人案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685801" y="1837765"/>
            <a:ext cx="10515600" cy="283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2014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28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日，五位全能神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教徒在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山东烟台招远市一家麦当劳餐厅，企图向一名年轻女子传教，因受拒竟将其殴打致死。他们的行为被多部相机拍下视频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这批人随后被判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故意杀人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罪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，其两位主犯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已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被执行死刑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95" y="3451860"/>
            <a:ext cx="4413885" cy="33108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东方闪电邪教头目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685801" y="1837765"/>
            <a:ext cx="10515600" cy="326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赵维山 ─ 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黑龙江人，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前物理教师，现居美国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0"/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杨向彬 ─ 河南人 。杨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氏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周围有五位死心塌地的女信徒，她们将杨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氏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的发声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话语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录制下来，然后出版，称之为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神的话</a:t>
            </a:r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TW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所谓道成肉身的“女基督”</a:t>
            </a:r>
            <a:endParaRPr 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 descr="http://www.duihua.org/hrjournal/hrj_201212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65" y="3370580"/>
            <a:ext cx="6207125" cy="33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685801" y="1837765"/>
            <a:ext cx="10515600" cy="219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当代邪教的例证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——</a:t>
            </a:r>
            <a:r>
              <a:rPr b="1">
                <a:solidFill>
                  <a:srgbClr val="FFFF00"/>
                </a:solidFill>
                <a:sym typeface="+mn-ea"/>
              </a:rPr>
              <a:t>母亲上帝教</a:t>
            </a:r>
          </a:p>
        </p:txBody>
      </p:sp>
      <p:pic>
        <p:nvPicPr>
          <p:cNvPr id="11" name="Content Placeholder 10" descr="Untitledmother god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143250" y="1902460"/>
            <a:ext cx="7045325" cy="48615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685800" y="1837690"/>
            <a:ext cx="10515600" cy="4079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“</a:t>
            </a:r>
          </a:p>
          <a:p>
            <a:pPr marL="0" indent="0">
              <a:buNone/>
            </a:pPr>
            <a:endParaRPr alt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母亲上帝教”因为不断演变、不断改名，名称极其混乱，与其有关的名称包括</a:t>
            </a:r>
          </a:p>
          <a:p>
            <a:pPr marL="0" indent="0">
              <a:buNone/>
            </a:pPr>
            <a:r>
              <a:rPr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“上帝的教会——安商洪教会”、</a:t>
            </a:r>
          </a:p>
          <a:p>
            <a:pPr marL="0" indent="0">
              <a:buNone/>
            </a:pPr>
            <a:r>
              <a:rPr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“上帝的教会——世界福音宣教协会（World Mission Society Church of God）”、</a:t>
            </a:r>
          </a:p>
          <a:p>
            <a:pPr marL="0" indent="0">
              <a:buNone/>
            </a:pPr>
            <a:r>
              <a:rPr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“上帝的教会——安商洪证人会”（简称“安证会”</a:t>
            </a:r>
            <a:r>
              <a:rPr lang="zh-CN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86435" y="686435"/>
            <a:ext cx="10396855" cy="162496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当代邪教的例证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——</a:t>
            </a:r>
            <a:r>
              <a:rPr b="1">
                <a:solidFill>
                  <a:srgbClr val="FFFF00"/>
                </a:solidFill>
                <a:sym typeface="+mn-ea"/>
              </a:rPr>
              <a:t>母亲上帝教</a:t>
            </a:r>
            <a:br>
              <a:rPr b="1">
                <a:solidFill>
                  <a:srgbClr val="FFFF00"/>
                </a:solidFill>
                <a:sym typeface="+mn-ea"/>
              </a:rPr>
            </a:br>
            <a:r>
              <a:rPr lang="en-US">
                <a:solidFill>
                  <a:srgbClr val="FFFF00"/>
                </a:solidFill>
                <a:sym typeface="+mn-ea"/>
              </a:rPr>
              <a:t>MOTHER GOD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77211"/>
            <a:ext cx="10394707" cy="322311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使徒约翰说“若有人到你们那里不是传讲这教训，不要接他到家里，也不要对他说，愿你喜乐；因为对他说愿你喜乐的，就在他的恶行上有分。”（约贰</a:t>
            </a: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）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不要单独与他们有任何接触；不要好奇阅读他们的材料（或他们分送的，或网上的）；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基督徒对异端、邪教的态度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77210"/>
            <a:ext cx="10394707" cy="3385669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遇到可疑的情形，不要深入接触，立刻与带领弟兄交通；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要穿戴神全副的军装，系统地读圣经，按部就班地追求真理，并被真理构成。如果我们认识圣经，认识真理，并被真理构成，就很容易识破一切的异端，并能防备邪教的侵扰。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基督徒对异端、邪教的态度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何谓“异端”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zh-CN" altLang="en-US" sz="3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圣经是我们独一无二的标准！圣经也是我们判定异端的唯一标准！</a:t>
            </a:r>
            <a:br>
              <a:rPr lang="zh-CN" altLang="en-US" sz="3200" b="1" dirty="0">
                <a:solidFill>
                  <a:schemeClr val="bg1"/>
                </a:solidFill>
                <a:latin typeface="+mn-ea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圣经的中心启示，乃是三一神，乃是耶稣基督这独一的人位，包括祂神而人者的身位和祂救赎的工作。</a:t>
            </a:r>
            <a:br>
              <a:rPr lang="zh-CN" altLang="en-US" sz="3200" b="1" dirty="0">
                <a:solidFill>
                  <a:schemeClr val="bg1"/>
                </a:solidFill>
                <a:latin typeface="+mn-ea"/>
              </a:rPr>
            </a:b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何谓“异端”</a:t>
            </a:r>
          </a:p>
        </p:txBody>
      </p:sp>
      <p:sp>
        <p:nvSpPr>
          <p:cNvPr id="5" name="内容占位符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4705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“从前在百姓中有假申言者，照样，在你们中间，也必有假教师，偷着引进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毁坏人的异端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，连买他们的主也不承认，自取速速的毁坏。”（彼后二</a:t>
            </a: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）</a:t>
            </a:r>
            <a:br>
              <a:rPr lang="zh-CN" altLang="en-US" sz="3200" b="1" dirty="0">
                <a:solidFill>
                  <a:schemeClr val="bg1"/>
                </a:solidFill>
                <a:latin typeface="+mn-ea"/>
              </a:rPr>
            </a:br>
            <a:br>
              <a:rPr lang="zh-CN" altLang="en-US" sz="3200" b="1" dirty="0">
                <a:solidFill>
                  <a:schemeClr val="bg1"/>
                </a:solidFill>
                <a:latin typeface="+mn-ea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那时，若有人对你们说，看哪，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基督在这里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！或说，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基督在那里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！你们不要信。</a:t>
            </a:r>
          </a:p>
          <a:p>
            <a:pPr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 </a:t>
            </a:r>
            <a:r>
              <a:rPr sz="3200">
                <a:solidFill>
                  <a:schemeClr val="bg1"/>
                </a:solidFill>
                <a:sym typeface="+mn-ea"/>
              </a:rPr>
              <a:t>因为</a:t>
            </a:r>
            <a:r>
              <a:rPr sz="3200">
                <a:solidFill>
                  <a:srgbClr val="FFFF00"/>
                </a:solidFill>
                <a:sym typeface="+mn-ea"/>
              </a:rPr>
              <a:t>假基督</a:t>
            </a:r>
            <a:r>
              <a:rPr sz="3200">
                <a:solidFill>
                  <a:schemeClr val="bg1"/>
                </a:solidFill>
                <a:sym typeface="+mn-ea"/>
              </a:rPr>
              <a:t>和</a:t>
            </a:r>
            <a:r>
              <a:rPr sz="3200">
                <a:solidFill>
                  <a:srgbClr val="FFFF00"/>
                </a:solidFill>
                <a:sym typeface="+mn-ea"/>
              </a:rPr>
              <a:t>假申言者</a:t>
            </a:r>
            <a:r>
              <a:rPr sz="3200">
                <a:solidFill>
                  <a:schemeClr val="bg1"/>
                </a:solidFill>
                <a:sym typeface="+mn-ea"/>
              </a:rPr>
              <a:t>将要起来，显大神迹和大奇事；若是可能，连选民也要迷惑了。</a:t>
            </a:r>
            <a:r>
              <a:rPr lang="en-US" sz="3200">
                <a:solidFill>
                  <a:schemeClr val="bg1"/>
                </a:solidFill>
                <a:sym typeface="+mn-ea"/>
              </a:rPr>
              <a:t>” 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（</a:t>
            </a:r>
            <a:r>
              <a:rPr lang="zh-CN" sz="3200">
                <a:solidFill>
                  <a:schemeClr val="bg1"/>
                </a:solidFill>
                <a:sym typeface="+mn-ea"/>
              </a:rPr>
              <a:t>太二四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23-24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85800" y="557350"/>
            <a:ext cx="10394707" cy="4817236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否定</a:t>
            </a:r>
            <a:r>
              <a:rPr lang="zh-TW" altLang="en-US" sz="40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圣经的权威</a:t>
            </a:r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；</a:t>
            </a:r>
            <a:endParaRPr lang="zh-CN" altLang="zh-TW" sz="4000" dirty="0">
              <a:solidFill>
                <a:srgbClr val="FFFF00"/>
              </a:solidFill>
              <a:latin typeface="黑体" pitchFamily="49" charset="-122"/>
              <a:ea typeface="黑体" pitchFamily="49" charset="-122"/>
              <a:sym typeface="+mn-ea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否认</a:t>
            </a:r>
            <a:r>
              <a:rPr lang="zh-CN" altLang="en-US" sz="40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三一神的信仰</a:t>
            </a:r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lang="en-US" altLang="zh-TW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否认</a:t>
            </a:r>
            <a:r>
              <a:rPr lang="zh-TW" altLang="en-US" sz="40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基督的身位</a:t>
            </a:r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（基督是神而人者，是完整的神，也是完全的人）；</a:t>
            </a:r>
            <a:endParaRPr lang="en-US" altLang="zh-TW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否认</a:t>
            </a:r>
            <a:r>
              <a:rPr lang="zh-TW" altLang="en-US" sz="40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基督救赎工作</a:t>
            </a:r>
            <a:r>
              <a:rPr lang="zh-TW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的永远性</a:t>
            </a:r>
            <a:r>
              <a:rPr lang="zh-CN" altLang="zh-TW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  <a:p>
            <a:endParaRPr lang="zh-CN" altLang="zh-TW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当代异端的例证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752444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耶和华见证人会；</a:t>
            </a:r>
            <a:endParaRPr lang="en-US" altLang="zh-CN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摩门教；</a:t>
            </a:r>
            <a:endParaRPr lang="en-US" altLang="zh-CN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东方闪电（全能神教）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1048999" cy="115196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耶和华见证人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(</a:t>
            </a:r>
            <a:r>
              <a:rPr lang="en-US" altLang="zh-CN" cap="none" dirty="0">
                <a:solidFill>
                  <a:srgbClr val="FFFF00"/>
                </a:solidFill>
                <a:ea typeface="黑体" pitchFamily="49" charset="-122"/>
                <a:cs typeface="Arial" pitchFamily="34" charset="0"/>
              </a:rPr>
              <a:t>Jehovah’s Witnesses</a:t>
            </a:r>
            <a:r>
              <a:rPr lang="en-US" altLang="zh-CN" cap="none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)</a:t>
            </a:r>
            <a:endParaRPr lang="zh-CN" altLang="en-US" dirty="0">
              <a:solidFill>
                <a:srgbClr val="FFFF00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85800" y="1941830"/>
            <a:ext cx="10394950" cy="33889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CN" altLang="en-US" sz="3200" b="1" cap="none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b="1" cap="none" dirty="0">
                <a:solidFill>
                  <a:schemeClr val="bg1"/>
                </a:solidFill>
                <a:latin typeface="+mn-ea"/>
              </a:rPr>
              <a:t>否认</a:t>
            </a:r>
            <a:r>
              <a:rPr lang="zh-CN" altLang="en-US" sz="3200" b="1" cap="none" dirty="0">
                <a:solidFill>
                  <a:srgbClr val="FFFF00"/>
                </a:solidFill>
                <a:latin typeface="+mn-ea"/>
              </a:rPr>
              <a:t>耶稣是神！永远的神性</a:t>
            </a:r>
            <a:endParaRPr lang="en-US" altLang="zh-TW" sz="3200" b="1" cap="none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b="1" cap="none" dirty="0">
                <a:solidFill>
                  <a:schemeClr val="bg1"/>
                </a:solidFill>
                <a:latin typeface="+mn-ea"/>
              </a:rPr>
              <a:t>认为耶和华是独一的神</a:t>
            </a:r>
            <a:r>
              <a:rPr lang="en-US" altLang="zh-CN" sz="3200" b="1" cap="none" dirty="0">
                <a:solidFill>
                  <a:schemeClr val="bg1"/>
                </a:solidFill>
                <a:latin typeface="+mn-ea"/>
              </a:rPr>
              <a:t>(the God)</a:t>
            </a:r>
            <a:endParaRPr lang="zh-CN" altLang="en-US" sz="3200" b="1" cap="none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b="1" cap="none" dirty="0">
                <a:solidFill>
                  <a:schemeClr val="bg1"/>
                </a:solidFill>
                <a:latin typeface="+mn-ea"/>
              </a:rPr>
              <a:t>耶稣只是神的第一个创造，因大有能力，</a:t>
            </a:r>
          </a:p>
          <a:p>
            <a:pPr marL="0" indent="0">
              <a:buNone/>
            </a:pPr>
            <a:r>
              <a:rPr lang="zh-CN" altLang="en-US" sz="3200" b="1" cap="none" dirty="0">
                <a:solidFill>
                  <a:schemeClr val="bg1"/>
                </a:solidFill>
                <a:latin typeface="+mn-ea"/>
              </a:rPr>
              <a:t> 也称为神（</a:t>
            </a:r>
            <a:r>
              <a:rPr lang="en-US" altLang="zh-CN" sz="3200" b="1" cap="none" dirty="0">
                <a:solidFill>
                  <a:schemeClr val="bg1"/>
                </a:solidFill>
                <a:latin typeface="+mn-ea"/>
              </a:rPr>
              <a:t>a god)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 rot="5400000">
            <a:off x="-1664570" y="2984174"/>
            <a:ext cx="5199043" cy="85195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1604767" y="721033"/>
            <a:ext cx="10160513" cy="4606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Picture 1" descr="W20070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470535"/>
            <a:ext cx="4465320" cy="5788660"/>
          </a:xfrm>
          <a:prstGeom prst="rect">
            <a:avLst/>
          </a:prstGeom>
        </p:spPr>
      </p:pic>
      <p:pic>
        <p:nvPicPr>
          <p:cNvPr id="3" name="Picture 2" descr="W0201804133449627873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96085"/>
            <a:ext cx="6072505" cy="3424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685800" y="1837690"/>
            <a:ext cx="10515600" cy="4522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即耶稣基督后期圣徒教会，简称后期圣徒，成立于1830年4月6日，由约瑟·史密斯组建。 总部-美国犹他州盐湖城。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endParaRPr 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否定</a:t>
            </a:r>
            <a:r>
              <a:rPr lang="zh-TW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圣经的权威</a:t>
            </a:r>
            <a:r>
              <a:rPr lang="en-US" altLang="zh-TW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,  </a:t>
            </a:r>
            <a:r>
              <a:rPr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sym typeface="+mn-ea"/>
              </a:rPr>
              <a:t>添加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了摩门经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否认</a:t>
            </a:r>
            <a:r>
              <a:rPr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耶稣的身位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ts val="800"/>
              </a:spcBef>
            </a:pP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早期，一夫多妻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穿着整齐，两两一对的传教，讲中文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在学校跟学生读经，在社区免费学英文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摩门教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后期圣徒教会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MORMON</a:t>
            </a:r>
            <a:r>
              <a:rPr lang="en-US" altLang="zh-CN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685801" y="1837765"/>
            <a:ext cx="9751423" cy="4563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None/>
            </a:pPr>
            <a:endParaRPr 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endParaRPr/>
          </a:p>
        </p:txBody>
      </p:sp>
      <p:pic>
        <p:nvPicPr>
          <p:cNvPr id="2" name="Picture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225425"/>
            <a:ext cx="5485765" cy="4114165"/>
          </a:xfrm>
          <a:prstGeom prst="rect">
            <a:avLst/>
          </a:prstGeom>
        </p:spPr>
      </p:pic>
      <p:pic>
        <p:nvPicPr>
          <p:cNvPr id="3" name="Picture 2" descr="missionaries_102312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0" y="2553970"/>
            <a:ext cx="5930900" cy="396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in Event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1130</Words>
  <Application>Microsoft Office PowerPoint</Application>
  <PresentationFormat>Widescreen</PresentationFormat>
  <Paragraphs>73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新細明體</vt:lpstr>
      <vt:lpstr>黑体</vt:lpstr>
      <vt:lpstr>宋体</vt:lpstr>
      <vt:lpstr>方正大标宋简体</vt:lpstr>
      <vt:lpstr>Arial</vt:lpstr>
      <vt:lpstr>Calibri</vt:lpstr>
      <vt:lpstr>Impact</vt:lpstr>
      <vt:lpstr>主要事件</vt:lpstr>
      <vt:lpstr>认识异端与邪教</vt:lpstr>
      <vt:lpstr>何谓“异端”</vt:lpstr>
      <vt:lpstr>何谓“异端”</vt:lpstr>
      <vt:lpstr>PowerPoint Presentation</vt:lpstr>
      <vt:lpstr>当代异端的例证</vt:lpstr>
      <vt:lpstr>耶和华见证人(Jehovah’s Witnesses)</vt:lpstr>
      <vt:lpstr>PowerPoint Presentation</vt:lpstr>
      <vt:lpstr>摩门教-后期圣徒教会(MORMON)</vt:lpstr>
      <vt:lpstr>PowerPoint Presentation</vt:lpstr>
      <vt:lpstr>何谓邪教？</vt:lpstr>
      <vt:lpstr>何谓邪教？</vt:lpstr>
      <vt:lpstr>当代邪教的例证——全能神教</vt:lpstr>
      <vt:lpstr>528山东招远 故意杀人案</vt:lpstr>
      <vt:lpstr>东方闪电邪教头目</vt:lpstr>
      <vt:lpstr>当代邪教的例证——母亲上帝教</vt:lpstr>
      <vt:lpstr>当代邪教的例证——母亲上帝教 MOTHER GOD</vt:lpstr>
      <vt:lpstr>基督徒对异端、邪教的态度</vt:lpstr>
      <vt:lpstr>基督徒对异端、邪教的态度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剖析异端邪教</dc:title>
  <dc:creator>Fan Yang</dc:creator>
  <cp:lastModifiedBy>周 文特</cp:lastModifiedBy>
  <cp:revision>50</cp:revision>
  <dcterms:created xsi:type="dcterms:W3CDTF">2016-11-07T07:30:00Z</dcterms:created>
  <dcterms:modified xsi:type="dcterms:W3CDTF">2019-07-19T20:10:20Z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1033-10.1.0.5490</vt:lpwstr>
  </property>
</Properties>
</file>